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7"/>
  </p:notesMasterIdLst>
  <p:sldIdLst>
    <p:sldId id="256" r:id="rId3"/>
    <p:sldId id="272" r:id="rId4"/>
    <p:sldId id="257" r:id="rId5"/>
    <p:sldId id="258" r:id="rId6"/>
  </p:sldIdLst>
  <p:sldSz cx="9144000" cy="6858000" type="screen4x3"/>
  <p:notesSz cx="6805613" cy="99441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5" d="100"/>
          <a:sy n="125" d="100"/>
        </p:scale>
        <p:origin x="1194" y="9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5" name="PlaceHolder 1"/>
          <p:cNvSpPr>
            <a:spLocks noGrp="1"/>
          </p:cNvSpPr>
          <p:nvPr>
            <p:ph type="body"/>
          </p:nvPr>
        </p:nvSpPr>
        <p:spPr>
          <a:xfrm>
            <a:off x="756000" y="5078520"/>
            <a:ext cx="6047640" cy="4811040"/>
          </a:xfrm>
          <a:prstGeom prst="rect">
            <a:avLst/>
          </a:prstGeom>
        </p:spPr>
        <p:txBody>
          <a:bodyPr lIns="0" tIns="0" rIns="0" bIns="0"/>
          <a:lstStyle/>
          <a:p>
            <a:r>
              <a:rPr lang="en-US" sz="2000">
                <a:latin typeface="Arial"/>
              </a:rPr>
              <a:t>Click to edit the notes format</a:t>
            </a:r>
            <a:endParaRPr/>
          </a:p>
        </p:txBody>
      </p:sp>
      <p:sp>
        <p:nvSpPr>
          <p:cNvPr id="86" name="PlaceHolder 2"/>
          <p:cNvSpPr>
            <a:spLocks noGrp="1"/>
          </p:cNvSpPr>
          <p:nvPr>
            <p:ph type="hdr"/>
          </p:nvPr>
        </p:nvSpPr>
        <p:spPr>
          <a:xfrm>
            <a:off x="0" y="0"/>
            <a:ext cx="3280680" cy="534240"/>
          </a:xfrm>
          <a:prstGeom prst="rect">
            <a:avLst/>
          </a:prstGeom>
        </p:spPr>
        <p:txBody>
          <a:bodyPr lIns="0" tIns="0" rIns="0" bIns="0"/>
          <a:lstStyle/>
          <a:p>
            <a:r>
              <a:rPr lang="en-US" sz="1400">
                <a:latin typeface="Times New Roman"/>
              </a:rPr>
              <a:t>&lt;header&gt;</a:t>
            </a:r>
            <a:endParaRPr/>
          </a:p>
        </p:txBody>
      </p:sp>
      <p:sp>
        <p:nvSpPr>
          <p:cNvPr id="87" name="PlaceHolder 3"/>
          <p:cNvSpPr>
            <a:spLocks noGrp="1"/>
          </p:cNvSpPr>
          <p:nvPr>
            <p:ph type="dt"/>
          </p:nvPr>
        </p:nvSpPr>
        <p:spPr>
          <a:xfrm>
            <a:off x="4278960" y="0"/>
            <a:ext cx="3280680" cy="534240"/>
          </a:xfrm>
          <a:prstGeom prst="rect">
            <a:avLst/>
          </a:prstGeom>
        </p:spPr>
        <p:txBody>
          <a:bodyPr lIns="0" tIns="0" rIns="0" bIns="0"/>
          <a:lstStyle/>
          <a:p>
            <a:pPr algn="r"/>
            <a:r>
              <a:rPr lang="en-US" sz="1400">
                <a:latin typeface="Times New Roman"/>
              </a:rPr>
              <a:t>&lt;date/time&gt;</a:t>
            </a:r>
            <a:endParaRPr/>
          </a:p>
        </p:txBody>
      </p:sp>
      <p:sp>
        <p:nvSpPr>
          <p:cNvPr id="88" name="PlaceHolder 4"/>
          <p:cNvSpPr>
            <a:spLocks noGrp="1"/>
          </p:cNvSpPr>
          <p:nvPr>
            <p:ph type="ftr"/>
          </p:nvPr>
        </p:nvSpPr>
        <p:spPr>
          <a:xfrm>
            <a:off x="0" y="10157400"/>
            <a:ext cx="3280680" cy="534240"/>
          </a:xfrm>
          <a:prstGeom prst="rect">
            <a:avLst/>
          </a:prstGeom>
        </p:spPr>
        <p:txBody>
          <a:bodyPr lIns="0" tIns="0" rIns="0" bIns="0" anchor="b"/>
          <a:lstStyle/>
          <a:p>
            <a:r>
              <a:rPr lang="en-US" sz="1400">
                <a:latin typeface="Times New Roman"/>
              </a:rPr>
              <a:t>&lt;footer&gt;</a:t>
            </a:r>
            <a:endParaRPr/>
          </a:p>
        </p:txBody>
      </p:sp>
      <p:sp>
        <p:nvSpPr>
          <p:cNvPr id="89" name="PlaceHolder 5"/>
          <p:cNvSpPr>
            <a:spLocks noGrp="1"/>
          </p:cNvSpPr>
          <p:nvPr>
            <p:ph type="sldNum"/>
          </p:nvPr>
        </p:nvSpPr>
        <p:spPr>
          <a:xfrm>
            <a:off x="4278960" y="10157400"/>
            <a:ext cx="3280680" cy="534240"/>
          </a:xfrm>
          <a:prstGeom prst="rect">
            <a:avLst/>
          </a:prstGeom>
        </p:spPr>
        <p:txBody>
          <a:bodyPr lIns="0" tIns="0" rIns="0" bIns="0" anchor="b"/>
          <a:lstStyle/>
          <a:p>
            <a:pPr algn="r"/>
            <a:fld id="{70F4C1AB-D4F6-4741-B374-322A61BD5BBD}" type="slidenum">
              <a:rPr lang="en-US" sz="1400">
                <a:latin typeface="Times New Roman"/>
              </a:rPr>
              <a:pPr algn="r"/>
              <a:t>‹#›</a:t>
            </a:fld>
            <a:endParaRPr/>
          </a:p>
        </p:txBody>
      </p:sp>
    </p:spTree>
    <p:extLst>
      <p:ext uri="{BB962C8B-B14F-4D97-AF65-F5344CB8AC3E}">
        <p14:creationId xmlns:p14="http://schemas.microsoft.com/office/powerpoint/2010/main" val="723922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33" name="PlaceHolder 2"/>
          <p:cNvSpPr>
            <a:spLocks noGrp="1"/>
          </p:cNvSpPr>
          <p:nvPr>
            <p:ph type="body"/>
          </p:nvPr>
        </p:nvSpPr>
        <p:spPr>
          <a:xfrm>
            <a:off x="457200" y="1981080"/>
            <a:ext cx="8229240" cy="1962360"/>
          </a:xfrm>
          <a:prstGeom prst="rect">
            <a:avLst/>
          </a:prstGeom>
        </p:spPr>
        <p:txBody>
          <a:bodyPr lIns="0" tIns="0" rIns="0" bIns="0"/>
          <a:lstStyle/>
          <a:p>
            <a:endParaRPr/>
          </a:p>
        </p:txBody>
      </p:sp>
      <p:sp>
        <p:nvSpPr>
          <p:cNvPr id="34" name="PlaceHolder 3"/>
          <p:cNvSpPr>
            <a:spLocks noGrp="1"/>
          </p:cNvSpPr>
          <p:nvPr>
            <p:ph type="body"/>
          </p:nvPr>
        </p:nvSpPr>
        <p:spPr>
          <a:xfrm>
            <a:off x="457200" y="4130280"/>
            <a:ext cx="8229240" cy="196236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36" name="PlaceHolder 2"/>
          <p:cNvSpPr>
            <a:spLocks noGrp="1"/>
          </p:cNvSpPr>
          <p:nvPr>
            <p:ph type="body"/>
          </p:nvPr>
        </p:nvSpPr>
        <p:spPr>
          <a:xfrm>
            <a:off x="457200" y="1981080"/>
            <a:ext cx="4015800" cy="1962360"/>
          </a:xfrm>
          <a:prstGeom prst="rect">
            <a:avLst/>
          </a:prstGeom>
        </p:spPr>
        <p:txBody>
          <a:bodyPr lIns="0" tIns="0" rIns="0" bIns="0"/>
          <a:lstStyle/>
          <a:p>
            <a:endParaRPr/>
          </a:p>
        </p:txBody>
      </p:sp>
      <p:sp>
        <p:nvSpPr>
          <p:cNvPr id="37" name="PlaceHolder 3"/>
          <p:cNvSpPr>
            <a:spLocks noGrp="1"/>
          </p:cNvSpPr>
          <p:nvPr>
            <p:ph type="body"/>
          </p:nvPr>
        </p:nvSpPr>
        <p:spPr>
          <a:xfrm>
            <a:off x="4674240" y="1981080"/>
            <a:ext cx="4015800" cy="1962360"/>
          </a:xfrm>
          <a:prstGeom prst="rect">
            <a:avLst/>
          </a:prstGeom>
        </p:spPr>
        <p:txBody>
          <a:bodyPr lIns="0" tIns="0" rIns="0" bIns="0"/>
          <a:lstStyle/>
          <a:p>
            <a:endParaRPr/>
          </a:p>
        </p:txBody>
      </p:sp>
      <p:sp>
        <p:nvSpPr>
          <p:cNvPr id="38" name="PlaceHolder 4"/>
          <p:cNvSpPr>
            <a:spLocks noGrp="1"/>
          </p:cNvSpPr>
          <p:nvPr>
            <p:ph type="body"/>
          </p:nvPr>
        </p:nvSpPr>
        <p:spPr>
          <a:xfrm>
            <a:off x="4674240" y="4130280"/>
            <a:ext cx="4015800" cy="1962360"/>
          </a:xfrm>
          <a:prstGeom prst="rect">
            <a:avLst/>
          </a:prstGeom>
        </p:spPr>
        <p:txBody>
          <a:bodyPr lIns="0" tIns="0" rIns="0" bIns="0"/>
          <a:lstStyle/>
          <a:p>
            <a:endParaRPr/>
          </a:p>
        </p:txBody>
      </p:sp>
      <p:sp>
        <p:nvSpPr>
          <p:cNvPr id="39" name="PlaceHolder 5"/>
          <p:cNvSpPr>
            <a:spLocks noGrp="1"/>
          </p:cNvSpPr>
          <p:nvPr>
            <p:ph type="body"/>
          </p:nvPr>
        </p:nvSpPr>
        <p:spPr>
          <a:xfrm>
            <a:off x="457200" y="4130280"/>
            <a:ext cx="4015800" cy="196236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41" name="PlaceHolder 2"/>
          <p:cNvSpPr>
            <a:spLocks noGrp="1"/>
          </p:cNvSpPr>
          <p:nvPr>
            <p:ph type="body"/>
          </p:nvPr>
        </p:nvSpPr>
        <p:spPr>
          <a:xfrm>
            <a:off x="457200" y="1981080"/>
            <a:ext cx="8229240" cy="4114440"/>
          </a:xfrm>
          <a:prstGeom prst="rect">
            <a:avLst/>
          </a:prstGeom>
        </p:spPr>
        <p:txBody>
          <a:bodyPr lIns="0" tIns="0" rIns="0" bIns="0"/>
          <a:lstStyle/>
          <a:p>
            <a:endParaRPr/>
          </a:p>
        </p:txBody>
      </p:sp>
      <p:sp>
        <p:nvSpPr>
          <p:cNvPr id="42" name="PlaceHolder 3"/>
          <p:cNvSpPr>
            <a:spLocks noGrp="1"/>
          </p:cNvSpPr>
          <p:nvPr>
            <p:ph type="body"/>
          </p:nvPr>
        </p:nvSpPr>
        <p:spPr>
          <a:xfrm>
            <a:off x="457200" y="1981080"/>
            <a:ext cx="8229240" cy="4114440"/>
          </a:xfrm>
          <a:prstGeom prst="rect">
            <a:avLst/>
          </a:prstGeom>
        </p:spPr>
        <p:txBody>
          <a:bodyPr lIns="0" tIns="0" rIns="0" bIns="0"/>
          <a:lstStyle/>
          <a:p>
            <a:endParaRPr/>
          </a:p>
        </p:txBody>
      </p:sp>
      <p:pic>
        <p:nvPicPr>
          <p:cNvPr id="43" name="Slika 42"/>
          <p:cNvPicPr/>
          <p:nvPr/>
        </p:nvPicPr>
        <p:blipFill>
          <a:blip r:embed="rId2" cstate="print"/>
          <a:stretch/>
        </p:blipFill>
        <p:spPr>
          <a:xfrm>
            <a:off x="1993320" y="1980720"/>
            <a:ext cx="5156640" cy="4114440"/>
          </a:xfrm>
          <a:prstGeom prst="rect">
            <a:avLst/>
          </a:prstGeom>
          <a:ln>
            <a:noFill/>
          </a:ln>
        </p:spPr>
      </p:pic>
      <p:pic>
        <p:nvPicPr>
          <p:cNvPr id="44" name="Slika 43"/>
          <p:cNvPicPr/>
          <p:nvPr/>
        </p:nvPicPr>
        <p:blipFill>
          <a:blip r:embed="rId2" cstate="print"/>
          <a:stretch/>
        </p:blipFill>
        <p:spPr>
          <a:xfrm>
            <a:off x="1993320" y="1980720"/>
            <a:ext cx="5156640" cy="411444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52" name="PlaceHolder 2"/>
          <p:cNvSpPr>
            <a:spLocks noGrp="1"/>
          </p:cNvSpPr>
          <p:nvPr>
            <p:ph type="subTitle"/>
          </p:nvPr>
        </p:nvSpPr>
        <p:spPr>
          <a:xfrm>
            <a:off x="457200" y="1981080"/>
            <a:ext cx="8229240" cy="4114440"/>
          </a:xfrm>
          <a:prstGeom prst="rect">
            <a:avLst/>
          </a:prstGeom>
        </p:spPr>
        <p:txBody>
          <a:bodyPr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54" name="PlaceHolder 2"/>
          <p:cNvSpPr>
            <a:spLocks noGrp="1"/>
          </p:cNvSpPr>
          <p:nvPr>
            <p:ph type="body"/>
          </p:nvPr>
        </p:nvSpPr>
        <p:spPr>
          <a:xfrm>
            <a:off x="457200" y="1981080"/>
            <a:ext cx="8229240" cy="4114440"/>
          </a:xfrm>
          <a:prstGeom prst="rect">
            <a:avLst/>
          </a:prstGeom>
        </p:spPr>
        <p:txBody>
          <a:bodyPr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56" name="PlaceHolder 2"/>
          <p:cNvSpPr>
            <a:spLocks noGrp="1"/>
          </p:cNvSpPr>
          <p:nvPr>
            <p:ph type="body"/>
          </p:nvPr>
        </p:nvSpPr>
        <p:spPr>
          <a:xfrm>
            <a:off x="457200" y="1981080"/>
            <a:ext cx="4015800" cy="4114440"/>
          </a:xfrm>
          <a:prstGeom prst="rect">
            <a:avLst/>
          </a:prstGeom>
        </p:spPr>
        <p:txBody>
          <a:bodyPr lIns="0" tIns="0" rIns="0" bIns="0"/>
          <a:lstStyle/>
          <a:p>
            <a:endParaRPr/>
          </a:p>
        </p:txBody>
      </p:sp>
      <p:sp>
        <p:nvSpPr>
          <p:cNvPr id="57" name="PlaceHolder 3"/>
          <p:cNvSpPr>
            <a:spLocks noGrp="1"/>
          </p:cNvSpPr>
          <p:nvPr>
            <p:ph type="body"/>
          </p:nvPr>
        </p:nvSpPr>
        <p:spPr>
          <a:xfrm>
            <a:off x="4674240" y="1981080"/>
            <a:ext cx="4015800" cy="4114440"/>
          </a:xfrm>
          <a:prstGeom prst="rect">
            <a:avLst/>
          </a:prstGeom>
        </p:spPr>
        <p:txBody>
          <a:bodyPr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457200" y="609480"/>
            <a:ext cx="8229240" cy="5297760"/>
          </a:xfrm>
          <a:prstGeom prst="rect">
            <a:avLst/>
          </a:prstGeom>
        </p:spPr>
        <p:txBody>
          <a:bodyPr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61" name="PlaceHolder 2"/>
          <p:cNvSpPr>
            <a:spLocks noGrp="1"/>
          </p:cNvSpPr>
          <p:nvPr>
            <p:ph type="body"/>
          </p:nvPr>
        </p:nvSpPr>
        <p:spPr>
          <a:xfrm>
            <a:off x="457200" y="1981080"/>
            <a:ext cx="4015800" cy="1962360"/>
          </a:xfrm>
          <a:prstGeom prst="rect">
            <a:avLst/>
          </a:prstGeom>
        </p:spPr>
        <p:txBody>
          <a:bodyPr lIns="0" tIns="0" rIns="0" bIns="0"/>
          <a:lstStyle/>
          <a:p>
            <a:endParaRPr/>
          </a:p>
        </p:txBody>
      </p:sp>
      <p:sp>
        <p:nvSpPr>
          <p:cNvPr id="62" name="PlaceHolder 3"/>
          <p:cNvSpPr>
            <a:spLocks noGrp="1"/>
          </p:cNvSpPr>
          <p:nvPr>
            <p:ph type="body"/>
          </p:nvPr>
        </p:nvSpPr>
        <p:spPr>
          <a:xfrm>
            <a:off x="457200" y="4130280"/>
            <a:ext cx="4015800" cy="1962360"/>
          </a:xfrm>
          <a:prstGeom prst="rect">
            <a:avLst/>
          </a:prstGeom>
        </p:spPr>
        <p:txBody>
          <a:bodyPr lIns="0" tIns="0" rIns="0" bIns="0"/>
          <a:lstStyle/>
          <a:p>
            <a:endParaRPr/>
          </a:p>
        </p:txBody>
      </p:sp>
      <p:sp>
        <p:nvSpPr>
          <p:cNvPr id="63" name="PlaceHolder 4"/>
          <p:cNvSpPr>
            <a:spLocks noGrp="1"/>
          </p:cNvSpPr>
          <p:nvPr>
            <p:ph type="body"/>
          </p:nvPr>
        </p:nvSpPr>
        <p:spPr>
          <a:xfrm>
            <a:off x="4674240" y="1981080"/>
            <a:ext cx="4015800" cy="4114440"/>
          </a:xfrm>
          <a:prstGeom prst="rect">
            <a:avLst/>
          </a:prstGeom>
        </p:spPr>
        <p:txBody>
          <a:bodyPr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12" name="PlaceHolder 2"/>
          <p:cNvSpPr>
            <a:spLocks noGrp="1"/>
          </p:cNvSpPr>
          <p:nvPr>
            <p:ph type="subTitle"/>
          </p:nvPr>
        </p:nvSpPr>
        <p:spPr>
          <a:xfrm>
            <a:off x="457200" y="1981080"/>
            <a:ext cx="8229240" cy="4114440"/>
          </a:xfrm>
          <a:prstGeom prst="rect">
            <a:avLst/>
          </a:prstGeom>
        </p:spPr>
        <p:txBody>
          <a:bodyPr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65" name="PlaceHolder 2"/>
          <p:cNvSpPr>
            <a:spLocks noGrp="1"/>
          </p:cNvSpPr>
          <p:nvPr>
            <p:ph type="body"/>
          </p:nvPr>
        </p:nvSpPr>
        <p:spPr>
          <a:xfrm>
            <a:off x="457200" y="1981080"/>
            <a:ext cx="4015800" cy="4114440"/>
          </a:xfrm>
          <a:prstGeom prst="rect">
            <a:avLst/>
          </a:prstGeom>
        </p:spPr>
        <p:txBody>
          <a:bodyPr lIns="0" tIns="0" rIns="0" bIns="0"/>
          <a:lstStyle/>
          <a:p>
            <a:endParaRPr/>
          </a:p>
        </p:txBody>
      </p:sp>
      <p:sp>
        <p:nvSpPr>
          <p:cNvPr id="66" name="PlaceHolder 3"/>
          <p:cNvSpPr>
            <a:spLocks noGrp="1"/>
          </p:cNvSpPr>
          <p:nvPr>
            <p:ph type="body"/>
          </p:nvPr>
        </p:nvSpPr>
        <p:spPr>
          <a:xfrm>
            <a:off x="4674240" y="1981080"/>
            <a:ext cx="4015800" cy="1962360"/>
          </a:xfrm>
          <a:prstGeom prst="rect">
            <a:avLst/>
          </a:prstGeom>
        </p:spPr>
        <p:txBody>
          <a:bodyPr lIns="0" tIns="0" rIns="0" bIns="0"/>
          <a:lstStyle/>
          <a:p>
            <a:endParaRPr/>
          </a:p>
        </p:txBody>
      </p:sp>
      <p:sp>
        <p:nvSpPr>
          <p:cNvPr id="67" name="PlaceHolder 4"/>
          <p:cNvSpPr>
            <a:spLocks noGrp="1"/>
          </p:cNvSpPr>
          <p:nvPr>
            <p:ph type="body"/>
          </p:nvPr>
        </p:nvSpPr>
        <p:spPr>
          <a:xfrm>
            <a:off x="4674240" y="4130280"/>
            <a:ext cx="4015800" cy="1962360"/>
          </a:xfrm>
          <a:prstGeom prst="rect">
            <a:avLst/>
          </a:prstGeom>
        </p:spPr>
        <p:txBody>
          <a:bodyPr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69" name="PlaceHolder 2"/>
          <p:cNvSpPr>
            <a:spLocks noGrp="1"/>
          </p:cNvSpPr>
          <p:nvPr>
            <p:ph type="body"/>
          </p:nvPr>
        </p:nvSpPr>
        <p:spPr>
          <a:xfrm>
            <a:off x="457200" y="1981080"/>
            <a:ext cx="4015800" cy="1962360"/>
          </a:xfrm>
          <a:prstGeom prst="rect">
            <a:avLst/>
          </a:prstGeom>
        </p:spPr>
        <p:txBody>
          <a:bodyPr lIns="0" tIns="0" rIns="0" bIns="0"/>
          <a:lstStyle/>
          <a:p>
            <a:endParaRPr/>
          </a:p>
        </p:txBody>
      </p:sp>
      <p:sp>
        <p:nvSpPr>
          <p:cNvPr id="70" name="PlaceHolder 3"/>
          <p:cNvSpPr>
            <a:spLocks noGrp="1"/>
          </p:cNvSpPr>
          <p:nvPr>
            <p:ph type="body"/>
          </p:nvPr>
        </p:nvSpPr>
        <p:spPr>
          <a:xfrm>
            <a:off x="4674240" y="1981080"/>
            <a:ext cx="4015800" cy="1962360"/>
          </a:xfrm>
          <a:prstGeom prst="rect">
            <a:avLst/>
          </a:prstGeom>
        </p:spPr>
        <p:txBody>
          <a:bodyPr lIns="0" tIns="0" rIns="0" bIns="0"/>
          <a:lstStyle/>
          <a:p>
            <a:endParaRPr/>
          </a:p>
        </p:txBody>
      </p:sp>
      <p:sp>
        <p:nvSpPr>
          <p:cNvPr id="71" name="PlaceHolder 4"/>
          <p:cNvSpPr>
            <a:spLocks noGrp="1"/>
          </p:cNvSpPr>
          <p:nvPr>
            <p:ph type="body"/>
          </p:nvPr>
        </p:nvSpPr>
        <p:spPr>
          <a:xfrm>
            <a:off x="457200" y="4130280"/>
            <a:ext cx="8229240" cy="1962360"/>
          </a:xfrm>
          <a:prstGeom prst="rect">
            <a:avLst/>
          </a:prstGeom>
        </p:spPr>
        <p:txBody>
          <a:bodyPr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73" name="PlaceHolder 2"/>
          <p:cNvSpPr>
            <a:spLocks noGrp="1"/>
          </p:cNvSpPr>
          <p:nvPr>
            <p:ph type="body"/>
          </p:nvPr>
        </p:nvSpPr>
        <p:spPr>
          <a:xfrm>
            <a:off x="457200" y="1981080"/>
            <a:ext cx="8229240" cy="1962360"/>
          </a:xfrm>
          <a:prstGeom prst="rect">
            <a:avLst/>
          </a:prstGeom>
        </p:spPr>
        <p:txBody>
          <a:bodyPr lIns="0" tIns="0" rIns="0" bIns="0"/>
          <a:lstStyle/>
          <a:p>
            <a:endParaRPr/>
          </a:p>
        </p:txBody>
      </p:sp>
      <p:sp>
        <p:nvSpPr>
          <p:cNvPr id="74" name="PlaceHolder 3"/>
          <p:cNvSpPr>
            <a:spLocks noGrp="1"/>
          </p:cNvSpPr>
          <p:nvPr>
            <p:ph type="body"/>
          </p:nvPr>
        </p:nvSpPr>
        <p:spPr>
          <a:xfrm>
            <a:off x="457200" y="4130280"/>
            <a:ext cx="8229240" cy="1962360"/>
          </a:xfrm>
          <a:prstGeom prst="rect">
            <a:avLst/>
          </a:prstGeom>
        </p:spPr>
        <p:txBody>
          <a:bodyPr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76" name="PlaceHolder 2"/>
          <p:cNvSpPr>
            <a:spLocks noGrp="1"/>
          </p:cNvSpPr>
          <p:nvPr>
            <p:ph type="body"/>
          </p:nvPr>
        </p:nvSpPr>
        <p:spPr>
          <a:xfrm>
            <a:off x="457200" y="1981080"/>
            <a:ext cx="4015800" cy="1962360"/>
          </a:xfrm>
          <a:prstGeom prst="rect">
            <a:avLst/>
          </a:prstGeom>
        </p:spPr>
        <p:txBody>
          <a:bodyPr lIns="0" tIns="0" rIns="0" bIns="0"/>
          <a:lstStyle/>
          <a:p>
            <a:endParaRPr/>
          </a:p>
        </p:txBody>
      </p:sp>
      <p:sp>
        <p:nvSpPr>
          <p:cNvPr id="77" name="PlaceHolder 3"/>
          <p:cNvSpPr>
            <a:spLocks noGrp="1"/>
          </p:cNvSpPr>
          <p:nvPr>
            <p:ph type="body"/>
          </p:nvPr>
        </p:nvSpPr>
        <p:spPr>
          <a:xfrm>
            <a:off x="4674240" y="1981080"/>
            <a:ext cx="4015800" cy="1962360"/>
          </a:xfrm>
          <a:prstGeom prst="rect">
            <a:avLst/>
          </a:prstGeom>
        </p:spPr>
        <p:txBody>
          <a:bodyPr lIns="0" tIns="0" rIns="0" bIns="0"/>
          <a:lstStyle/>
          <a:p>
            <a:endParaRPr/>
          </a:p>
        </p:txBody>
      </p:sp>
      <p:sp>
        <p:nvSpPr>
          <p:cNvPr id="78" name="PlaceHolder 4"/>
          <p:cNvSpPr>
            <a:spLocks noGrp="1"/>
          </p:cNvSpPr>
          <p:nvPr>
            <p:ph type="body"/>
          </p:nvPr>
        </p:nvSpPr>
        <p:spPr>
          <a:xfrm>
            <a:off x="4674240" y="4130280"/>
            <a:ext cx="4015800" cy="1962360"/>
          </a:xfrm>
          <a:prstGeom prst="rect">
            <a:avLst/>
          </a:prstGeom>
        </p:spPr>
        <p:txBody>
          <a:bodyPr lIns="0" tIns="0" rIns="0" bIns="0"/>
          <a:lstStyle/>
          <a:p>
            <a:endParaRPr/>
          </a:p>
        </p:txBody>
      </p:sp>
      <p:sp>
        <p:nvSpPr>
          <p:cNvPr id="79" name="PlaceHolder 5"/>
          <p:cNvSpPr>
            <a:spLocks noGrp="1"/>
          </p:cNvSpPr>
          <p:nvPr>
            <p:ph type="body"/>
          </p:nvPr>
        </p:nvSpPr>
        <p:spPr>
          <a:xfrm>
            <a:off x="457200" y="4130280"/>
            <a:ext cx="4015800" cy="1962360"/>
          </a:xfrm>
          <a:prstGeom prst="rect">
            <a:avLst/>
          </a:prstGeom>
        </p:spPr>
        <p:txBody>
          <a:bodyPr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81" name="PlaceHolder 2"/>
          <p:cNvSpPr>
            <a:spLocks noGrp="1"/>
          </p:cNvSpPr>
          <p:nvPr>
            <p:ph type="body"/>
          </p:nvPr>
        </p:nvSpPr>
        <p:spPr>
          <a:xfrm>
            <a:off x="457200" y="1981080"/>
            <a:ext cx="8229240" cy="4114440"/>
          </a:xfrm>
          <a:prstGeom prst="rect">
            <a:avLst/>
          </a:prstGeom>
        </p:spPr>
        <p:txBody>
          <a:bodyPr lIns="0" tIns="0" rIns="0" bIns="0"/>
          <a:lstStyle/>
          <a:p>
            <a:endParaRPr/>
          </a:p>
        </p:txBody>
      </p:sp>
      <p:sp>
        <p:nvSpPr>
          <p:cNvPr id="82" name="PlaceHolder 3"/>
          <p:cNvSpPr>
            <a:spLocks noGrp="1"/>
          </p:cNvSpPr>
          <p:nvPr>
            <p:ph type="body"/>
          </p:nvPr>
        </p:nvSpPr>
        <p:spPr>
          <a:xfrm>
            <a:off x="457200" y="1981080"/>
            <a:ext cx="8229240" cy="4114440"/>
          </a:xfrm>
          <a:prstGeom prst="rect">
            <a:avLst/>
          </a:prstGeom>
        </p:spPr>
        <p:txBody>
          <a:bodyPr lIns="0" tIns="0" rIns="0" bIns="0"/>
          <a:lstStyle/>
          <a:p>
            <a:endParaRPr/>
          </a:p>
        </p:txBody>
      </p:sp>
      <p:pic>
        <p:nvPicPr>
          <p:cNvPr id="83" name="Slika 82"/>
          <p:cNvPicPr/>
          <p:nvPr/>
        </p:nvPicPr>
        <p:blipFill>
          <a:blip r:embed="rId2" cstate="print"/>
          <a:stretch/>
        </p:blipFill>
        <p:spPr>
          <a:xfrm>
            <a:off x="1993320" y="1980720"/>
            <a:ext cx="5156640" cy="4114440"/>
          </a:xfrm>
          <a:prstGeom prst="rect">
            <a:avLst/>
          </a:prstGeom>
          <a:ln>
            <a:noFill/>
          </a:ln>
        </p:spPr>
      </p:pic>
      <p:pic>
        <p:nvPicPr>
          <p:cNvPr id="84" name="Slika 83"/>
          <p:cNvPicPr/>
          <p:nvPr/>
        </p:nvPicPr>
        <p:blipFill>
          <a:blip r:embed="rId2" cstate="print"/>
          <a:stretch/>
        </p:blipFill>
        <p:spPr>
          <a:xfrm>
            <a:off x="1993320" y="1980720"/>
            <a:ext cx="5156640" cy="411444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14" name="PlaceHolder 2"/>
          <p:cNvSpPr>
            <a:spLocks noGrp="1"/>
          </p:cNvSpPr>
          <p:nvPr>
            <p:ph type="body"/>
          </p:nvPr>
        </p:nvSpPr>
        <p:spPr>
          <a:xfrm>
            <a:off x="457200" y="1981080"/>
            <a:ext cx="8229240" cy="411444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16" name="PlaceHolder 2"/>
          <p:cNvSpPr>
            <a:spLocks noGrp="1"/>
          </p:cNvSpPr>
          <p:nvPr>
            <p:ph type="body"/>
          </p:nvPr>
        </p:nvSpPr>
        <p:spPr>
          <a:xfrm>
            <a:off x="457200" y="1981080"/>
            <a:ext cx="4015800" cy="4114440"/>
          </a:xfrm>
          <a:prstGeom prst="rect">
            <a:avLst/>
          </a:prstGeom>
        </p:spPr>
        <p:txBody>
          <a:bodyPr lIns="0" tIns="0" rIns="0" bIns="0"/>
          <a:lstStyle/>
          <a:p>
            <a:endParaRPr/>
          </a:p>
        </p:txBody>
      </p:sp>
      <p:sp>
        <p:nvSpPr>
          <p:cNvPr id="17" name="PlaceHolder 3"/>
          <p:cNvSpPr>
            <a:spLocks noGrp="1"/>
          </p:cNvSpPr>
          <p:nvPr>
            <p:ph type="body"/>
          </p:nvPr>
        </p:nvSpPr>
        <p:spPr>
          <a:xfrm>
            <a:off x="4674240" y="1981080"/>
            <a:ext cx="4015800" cy="411444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9" name="PlaceHolder 1"/>
          <p:cNvSpPr>
            <a:spLocks noGrp="1"/>
          </p:cNvSpPr>
          <p:nvPr>
            <p:ph type="subTitle"/>
          </p:nvPr>
        </p:nvSpPr>
        <p:spPr>
          <a:xfrm>
            <a:off x="457200" y="609480"/>
            <a:ext cx="8229240" cy="529776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21" name="PlaceHolder 2"/>
          <p:cNvSpPr>
            <a:spLocks noGrp="1"/>
          </p:cNvSpPr>
          <p:nvPr>
            <p:ph type="body"/>
          </p:nvPr>
        </p:nvSpPr>
        <p:spPr>
          <a:xfrm>
            <a:off x="457200" y="1981080"/>
            <a:ext cx="4015800" cy="1962360"/>
          </a:xfrm>
          <a:prstGeom prst="rect">
            <a:avLst/>
          </a:prstGeom>
        </p:spPr>
        <p:txBody>
          <a:bodyPr lIns="0" tIns="0" rIns="0" bIns="0"/>
          <a:lstStyle/>
          <a:p>
            <a:endParaRPr/>
          </a:p>
        </p:txBody>
      </p:sp>
      <p:sp>
        <p:nvSpPr>
          <p:cNvPr id="22" name="PlaceHolder 3"/>
          <p:cNvSpPr>
            <a:spLocks noGrp="1"/>
          </p:cNvSpPr>
          <p:nvPr>
            <p:ph type="body"/>
          </p:nvPr>
        </p:nvSpPr>
        <p:spPr>
          <a:xfrm>
            <a:off x="457200" y="4130280"/>
            <a:ext cx="4015800" cy="1962360"/>
          </a:xfrm>
          <a:prstGeom prst="rect">
            <a:avLst/>
          </a:prstGeom>
        </p:spPr>
        <p:txBody>
          <a:bodyPr lIns="0" tIns="0" rIns="0" bIns="0"/>
          <a:lstStyle/>
          <a:p>
            <a:endParaRPr/>
          </a:p>
        </p:txBody>
      </p:sp>
      <p:sp>
        <p:nvSpPr>
          <p:cNvPr id="23" name="PlaceHolder 4"/>
          <p:cNvSpPr>
            <a:spLocks noGrp="1"/>
          </p:cNvSpPr>
          <p:nvPr>
            <p:ph type="body"/>
          </p:nvPr>
        </p:nvSpPr>
        <p:spPr>
          <a:xfrm>
            <a:off x="4674240" y="1981080"/>
            <a:ext cx="4015800" cy="411444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25" name="PlaceHolder 2"/>
          <p:cNvSpPr>
            <a:spLocks noGrp="1"/>
          </p:cNvSpPr>
          <p:nvPr>
            <p:ph type="body"/>
          </p:nvPr>
        </p:nvSpPr>
        <p:spPr>
          <a:xfrm>
            <a:off x="457200" y="1981080"/>
            <a:ext cx="4015800" cy="4114440"/>
          </a:xfrm>
          <a:prstGeom prst="rect">
            <a:avLst/>
          </a:prstGeom>
        </p:spPr>
        <p:txBody>
          <a:bodyPr lIns="0" tIns="0" rIns="0" bIns="0"/>
          <a:lstStyle/>
          <a:p>
            <a:endParaRPr/>
          </a:p>
        </p:txBody>
      </p:sp>
      <p:sp>
        <p:nvSpPr>
          <p:cNvPr id="26" name="PlaceHolder 3"/>
          <p:cNvSpPr>
            <a:spLocks noGrp="1"/>
          </p:cNvSpPr>
          <p:nvPr>
            <p:ph type="body"/>
          </p:nvPr>
        </p:nvSpPr>
        <p:spPr>
          <a:xfrm>
            <a:off x="4674240" y="1981080"/>
            <a:ext cx="4015800" cy="1962360"/>
          </a:xfrm>
          <a:prstGeom prst="rect">
            <a:avLst/>
          </a:prstGeom>
        </p:spPr>
        <p:txBody>
          <a:bodyPr lIns="0" tIns="0" rIns="0" bIns="0"/>
          <a:lstStyle/>
          <a:p>
            <a:endParaRPr/>
          </a:p>
        </p:txBody>
      </p:sp>
      <p:sp>
        <p:nvSpPr>
          <p:cNvPr id="27" name="PlaceHolder 4"/>
          <p:cNvSpPr>
            <a:spLocks noGrp="1"/>
          </p:cNvSpPr>
          <p:nvPr>
            <p:ph type="body"/>
          </p:nvPr>
        </p:nvSpPr>
        <p:spPr>
          <a:xfrm>
            <a:off x="4674240" y="4130280"/>
            <a:ext cx="4015800" cy="196236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609480"/>
            <a:ext cx="8229240" cy="1142640"/>
          </a:xfrm>
          <a:prstGeom prst="rect">
            <a:avLst/>
          </a:prstGeom>
        </p:spPr>
        <p:txBody>
          <a:bodyPr lIns="0" tIns="0" rIns="0" bIns="0" anchor="ctr"/>
          <a:lstStyle/>
          <a:p>
            <a:endParaRPr/>
          </a:p>
        </p:txBody>
      </p:sp>
      <p:sp>
        <p:nvSpPr>
          <p:cNvPr id="29" name="PlaceHolder 2"/>
          <p:cNvSpPr>
            <a:spLocks noGrp="1"/>
          </p:cNvSpPr>
          <p:nvPr>
            <p:ph type="body"/>
          </p:nvPr>
        </p:nvSpPr>
        <p:spPr>
          <a:xfrm>
            <a:off x="457200" y="1981080"/>
            <a:ext cx="4015800" cy="1962360"/>
          </a:xfrm>
          <a:prstGeom prst="rect">
            <a:avLst/>
          </a:prstGeom>
        </p:spPr>
        <p:txBody>
          <a:bodyPr lIns="0" tIns="0" rIns="0" bIns="0"/>
          <a:lstStyle/>
          <a:p>
            <a:endParaRPr/>
          </a:p>
        </p:txBody>
      </p:sp>
      <p:sp>
        <p:nvSpPr>
          <p:cNvPr id="30" name="PlaceHolder 3"/>
          <p:cNvSpPr>
            <a:spLocks noGrp="1"/>
          </p:cNvSpPr>
          <p:nvPr>
            <p:ph type="body"/>
          </p:nvPr>
        </p:nvSpPr>
        <p:spPr>
          <a:xfrm>
            <a:off x="4674240" y="1981080"/>
            <a:ext cx="4015800" cy="1962360"/>
          </a:xfrm>
          <a:prstGeom prst="rect">
            <a:avLst/>
          </a:prstGeom>
        </p:spPr>
        <p:txBody>
          <a:bodyPr lIns="0" tIns="0" rIns="0" bIns="0"/>
          <a:lstStyle/>
          <a:p>
            <a:endParaRPr/>
          </a:p>
        </p:txBody>
      </p:sp>
      <p:sp>
        <p:nvSpPr>
          <p:cNvPr id="31" name="PlaceHolder 4"/>
          <p:cNvSpPr>
            <a:spLocks noGrp="1"/>
          </p:cNvSpPr>
          <p:nvPr>
            <p:ph type="body"/>
          </p:nvPr>
        </p:nvSpPr>
        <p:spPr>
          <a:xfrm>
            <a:off x="457200" y="4130280"/>
            <a:ext cx="8229240" cy="196236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1" name="Picture 7"/>
          <p:cNvPicPr/>
          <p:nvPr/>
        </p:nvPicPr>
        <p:blipFill>
          <a:blip r:embed="rId14" cstate="print"/>
          <a:stretch/>
        </p:blipFill>
        <p:spPr>
          <a:xfrm>
            <a:off x="0" y="0"/>
            <a:ext cx="9143640" cy="6859080"/>
          </a:xfrm>
          <a:prstGeom prst="rect">
            <a:avLst/>
          </a:prstGeom>
          <a:ln>
            <a:noFill/>
          </a:ln>
        </p:spPr>
      </p:pic>
      <p:sp>
        <p:nvSpPr>
          <p:cNvPr id="12" name="Line 1"/>
          <p:cNvSpPr/>
          <p:nvPr/>
        </p:nvSpPr>
        <p:spPr>
          <a:xfrm>
            <a:off x="457200" y="6248160"/>
            <a:ext cx="8207280" cy="0"/>
          </a:xfrm>
          <a:prstGeom prst="line">
            <a:avLst/>
          </a:prstGeom>
          <a:ln w="12600">
            <a:solidFill>
              <a:schemeClr val="bg2"/>
            </a:solidFill>
            <a:round/>
          </a:ln>
        </p:spPr>
      </p:sp>
      <p:sp>
        <p:nvSpPr>
          <p:cNvPr id="2" name="Line 2"/>
          <p:cNvSpPr/>
          <p:nvPr/>
        </p:nvSpPr>
        <p:spPr>
          <a:xfrm>
            <a:off x="457200" y="1904760"/>
            <a:ext cx="8207280" cy="0"/>
          </a:xfrm>
          <a:prstGeom prst="line">
            <a:avLst/>
          </a:prstGeom>
          <a:ln w="12600">
            <a:solidFill>
              <a:schemeClr val="bg2"/>
            </a:solidFill>
            <a:round/>
          </a:ln>
        </p:spPr>
      </p:sp>
      <p:pic>
        <p:nvPicPr>
          <p:cNvPr id="3" name="Picture 7"/>
          <p:cNvPicPr/>
          <p:nvPr/>
        </p:nvPicPr>
        <p:blipFill>
          <a:blip r:embed="rId14" cstate="print"/>
          <a:stretch/>
        </p:blipFill>
        <p:spPr>
          <a:xfrm>
            <a:off x="0" y="0"/>
            <a:ext cx="9143640" cy="6859080"/>
          </a:xfrm>
          <a:prstGeom prst="rect">
            <a:avLst/>
          </a:prstGeom>
          <a:ln>
            <a:noFill/>
          </a:ln>
        </p:spPr>
      </p:pic>
      <p:sp>
        <p:nvSpPr>
          <p:cNvPr id="4" name="CustomShape 3"/>
          <p:cNvSpPr/>
          <p:nvPr/>
        </p:nvSpPr>
        <p:spPr>
          <a:xfrm>
            <a:off x="457200" y="380880"/>
            <a:ext cx="8206920" cy="3600000"/>
          </a:xfrm>
          <a:prstGeom prst="rect">
            <a:avLst/>
          </a:prstGeom>
          <a:solidFill>
            <a:srgbClr val="FFFF00"/>
          </a:solidFill>
          <a:ln>
            <a:noFill/>
          </a:ln>
        </p:spPr>
        <p:style>
          <a:lnRef idx="0">
            <a:scrgbClr r="0" g="0" b="0"/>
          </a:lnRef>
          <a:fillRef idx="0">
            <a:scrgbClr r="0" g="0" b="0"/>
          </a:fillRef>
          <a:effectRef idx="0">
            <a:scrgbClr r="0" g="0" b="0"/>
          </a:effectRef>
          <a:fontRef idx="minor"/>
        </p:style>
      </p:sp>
      <p:pic>
        <p:nvPicPr>
          <p:cNvPr id="5" name="Picture 9"/>
          <p:cNvPicPr/>
          <p:nvPr/>
        </p:nvPicPr>
        <p:blipFill>
          <a:blip r:embed="rId15" cstate="print"/>
          <a:stretch/>
        </p:blipFill>
        <p:spPr>
          <a:xfrm>
            <a:off x="7467480" y="2438280"/>
            <a:ext cx="823680" cy="1292040"/>
          </a:xfrm>
          <a:prstGeom prst="rect">
            <a:avLst/>
          </a:prstGeom>
          <a:ln>
            <a:noFill/>
          </a:ln>
        </p:spPr>
      </p:pic>
      <p:pic>
        <p:nvPicPr>
          <p:cNvPr id="6" name="Picture 10"/>
          <p:cNvPicPr/>
          <p:nvPr/>
        </p:nvPicPr>
        <p:blipFill>
          <a:blip r:embed="rId16" cstate="print"/>
          <a:stretch/>
        </p:blipFill>
        <p:spPr>
          <a:xfrm>
            <a:off x="838080" y="2743200"/>
            <a:ext cx="2160360" cy="925200"/>
          </a:xfrm>
          <a:prstGeom prst="rect">
            <a:avLst/>
          </a:prstGeom>
          <a:ln>
            <a:noFill/>
          </a:ln>
        </p:spPr>
      </p:pic>
      <p:sp>
        <p:nvSpPr>
          <p:cNvPr id="7" name="PlaceHolder 4"/>
          <p:cNvSpPr>
            <a:spLocks noGrp="1"/>
          </p:cNvSpPr>
          <p:nvPr>
            <p:ph type="title"/>
          </p:nvPr>
        </p:nvSpPr>
        <p:spPr>
          <a:xfrm>
            <a:off x="762120" y="609480"/>
            <a:ext cx="7695720" cy="990360"/>
          </a:xfrm>
          <a:prstGeom prst="rect">
            <a:avLst/>
          </a:prstGeom>
        </p:spPr>
        <p:txBody>
          <a:bodyPr lIns="0" anchor="ctr"/>
          <a:lstStyle/>
          <a:p>
            <a:pPr>
              <a:lnSpc>
                <a:spcPct val="100000"/>
              </a:lnSpc>
            </a:pPr>
            <a:r>
              <a:rPr lang="en-GB" sz="3600" b="1" strike="noStrike">
                <a:solidFill>
                  <a:srgbClr val="000000"/>
                </a:solidFill>
                <a:latin typeface="Arial Narrow"/>
                <a:ea typeface="Geneva"/>
              </a:rPr>
              <a:t>Click to edit the title text formatClick to edit Master title style</a:t>
            </a:r>
            <a:endParaRPr/>
          </a:p>
        </p:txBody>
      </p:sp>
      <p:sp>
        <p:nvSpPr>
          <p:cNvPr id="8" name="PlaceHolder 5"/>
          <p:cNvSpPr>
            <a:spLocks noGrp="1"/>
          </p:cNvSpPr>
          <p:nvPr>
            <p:ph type="sldNum"/>
          </p:nvPr>
        </p:nvSpPr>
        <p:spPr>
          <a:xfrm>
            <a:off x="6553080" y="6248520"/>
            <a:ext cx="2133360" cy="456840"/>
          </a:xfrm>
          <a:prstGeom prst="rect">
            <a:avLst/>
          </a:prstGeom>
        </p:spPr>
        <p:txBody>
          <a:bodyPr rIns="0"/>
          <a:lstStyle/>
          <a:p>
            <a:pPr>
              <a:lnSpc>
                <a:spcPct val="100000"/>
              </a:lnSpc>
            </a:pPr>
            <a:fld id="{AC095EF7-6A08-4B0F-9EC9-5CE8FD7835F5}" type="slidenum">
              <a:rPr lang="en-US" sz="1200" b="1" strike="noStrike">
                <a:solidFill>
                  <a:srgbClr val="000000"/>
                </a:solidFill>
                <a:latin typeface="Arial Narrow"/>
                <a:ea typeface="Geneva"/>
              </a:rPr>
              <a:pPr>
                <a:lnSpc>
                  <a:spcPct val="100000"/>
                </a:lnSpc>
              </a:pPr>
              <a:t>‹#›</a:t>
            </a:fld>
            <a:endParaRPr/>
          </a:p>
        </p:txBody>
      </p:sp>
      <p:sp>
        <p:nvSpPr>
          <p:cNvPr id="9" name="Line 6"/>
          <p:cNvSpPr/>
          <p:nvPr/>
        </p:nvSpPr>
        <p:spPr>
          <a:xfrm>
            <a:off x="457200" y="6248160"/>
            <a:ext cx="8207280" cy="0"/>
          </a:xfrm>
          <a:prstGeom prst="line">
            <a:avLst/>
          </a:prstGeom>
          <a:ln w="12600">
            <a:solidFill>
              <a:schemeClr val="bg2"/>
            </a:solidFill>
            <a:round/>
          </a:ln>
        </p:spPr>
      </p:sp>
      <p:sp>
        <p:nvSpPr>
          <p:cNvPr id="10" name="PlaceHolder 7"/>
          <p:cNvSpPr>
            <a:spLocks noGrp="1"/>
          </p:cNvSpPr>
          <p:nvPr>
            <p:ph type="body"/>
          </p:nvPr>
        </p:nvSpPr>
        <p:spPr>
          <a:xfrm>
            <a:off x="457200" y="1604520"/>
            <a:ext cx="8229240" cy="3977280"/>
          </a:xfrm>
          <a:prstGeom prst="rect">
            <a:avLst/>
          </a:prstGeom>
        </p:spPr>
        <p:txBody>
          <a:bodyPr lIns="0" tIns="0" rIns="0" bIns="0"/>
          <a:lstStyle/>
          <a:p>
            <a:pPr>
              <a:buSzPct val="45000"/>
              <a:buFont typeface="StarSymbol"/>
              <a:buChar char=""/>
            </a:pPr>
            <a:r>
              <a:rPr lang="en-GB" sz="2000">
                <a:latin typeface="Arial Narrow"/>
              </a:rPr>
              <a:t>Click to edit the outline text format</a:t>
            </a:r>
            <a:endParaRPr/>
          </a:p>
          <a:p>
            <a:pPr lvl="1">
              <a:buSzPct val="75000"/>
              <a:buFont typeface="StarSymbol"/>
              <a:buChar char=""/>
            </a:pPr>
            <a:r>
              <a:rPr lang="en-GB" sz="2000">
                <a:latin typeface="Arial Narrow"/>
              </a:rPr>
              <a:t>Second Outline Level</a:t>
            </a:r>
            <a:endParaRPr/>
          </a:p>
          <a:p>
            <a:pPr lvl="2">
              <a:buSzPct val="45000"/>
              <a:buFont typeface="StarSymbol"/>
              <a:buChar char=""/>
            </a:pPr>
            <a:r>
              <a:rPr lang="en-GB" sz="2000">
                <a:latin typeface="Arial Narrow"/>
              </a:rPr>
              <a:t>Third Outline Level</a:t>
            </a:r>
            <a:endParaRPr/>
          </a:p>
          <a:p>
            <a:pPr lvl="3">
              <a:buSzPct val="75000"/>
              <a:buFont typeface="StarSymbol"/>
              <a:buChar char=""/>
            </a:pPr>
            <a:r>
              <a:rPr lang="en-GB" sz="2000">
                <a:latin typeface="Arial Narrow"/>
              </a:rPr>
              <a:t>Fourth Outline Level</a:t>
            </a:r>
            <a:endParaRPr/>
          </a:p>
          <a:p>
            <a:pPr lvl="4">
              <a:buSzPct val="45000"/>
              <a:buFont typeface="StarSymbol"/>
              <a:buChar char=""/>
            </a:pPr>
            <a:r>
              <a:rPr lang="en-GB" sz="2000">
                <a:latin typeface="Arial Narrow"/>
              </a:rPr>
              <a:t>Fifth Outline Level</a:t>
            </a:r>
            <a:endParaRPr/>
          </a:p>
          <a:p>
            <a:pPr lvl="5">
              <a:buSzPct val="45000"/>
              <a:buFont typeface="StarSymbol"/>
              <a:buChar char=""/>
            </a:pPr>
            <a:r>
              <a:rPr lang="en-GB" sz="2000">
                <a:latin typeface="Arial Narrow"/>
              </a:rPr>
              <a:t>Sixth Outline Level</a:t>
            </a:r>
            <a:endParaRPr/>
          </a:p>
          <a:p>
            <a:pPr lvl="6">
              <a:buSzPct val="45000"/>
              <a:buFont typeface="StarSymbol"/>
              <a:buChar char=""/>
            </a:pPr>
            <a:r>
              <a:rPr lang="en-GB" sz="2000">
                <a:latin typeface="Arial Narrow"/>
              </a:rPr>
              <a:t>Seventh Outline Level</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5" name="Picture 7"/>
          <p:cNvPicPr/>
          <p:nvPr/>
        </p:nvPicPr>
        <p:blipFill>
          <a:blip r:embed="rId14" cstate="print"/>
          <a:stretch/>
        </p:blipFill>
        <p:spPr>
          <a:xfrm>
            <a:off x="0" y="0"/>
            <a:ext cx="9143640" cy="6859080"/>
          </a:xfrm>
          <a:prstGeom prst="rect">
            <a:avLst/>
          </a:prstGeom>
          <a:ln>
            <a:noFill/>
          </a:ln>
        </p:spPr>
      </p:pic>
      <p:sp>
        <p:nvSpPr>
          <p:cNvPr id="46" name="Line 1"/>
          <p:cNvSpPr/>
          <p:nvPr/>
        </p:nvSpPr>
        <p:spPr>
          <a:xfrm>
            <a:off x="457200" y="6248160"/>
            <a:ext cx="8207280" cy="0"/>
          </a:xfrm>
          <a:prstGeom prst="line">
            <a:avLst/>
          </a:prstGeom>
          <a:ln w="12600">
            <a:solidFill>
              <a:schemeClr val="bg2"/>
            </a:solidFill>
            <a:round/>
          </a:ln>
        </p:spPr>
      </p:sp>
      <p:sp>
        <p:nvSpPr>
          <p:cNvPr id="47" name="Line 2"/>
          <p:cNvSpPr/>
          <p:nvPr/>
        </p:nvSpPr>
        <p:spPr>
          <a:xfrm>
            <a:off x="457200" y="1904760"/>
            <a:ext cx="8207280" cy="0"/>
          </a:xfrm>
          <a:prstGeom prst="line">
            <a:avLst/>
          </a:prstGeom>
          <a:ln w="12600">
            <a:solidFill>
              <a:schemeClr val="bg2"/>
            </a:solidFill>
            <a:round/>
          </a:ln>
        </p:spPr>
      </p:sp>
      <p:sp>
        <p:nvSpPr>
          <p:cNvPr id="48" name="PlaceHolder 3"/>
          <p:cNvSpPr>
            <a:spLocks noGrp="1"/>
          </p:cNvSpPr>
          <p:nvPr>
            <p:ph type="title"/>
          </p:nvPr>
        </p:nvSpPr>
        <p:spPr>
          <a:xfrm>
            <a:off x="457200" y="609480"/>
            <a:ext cx="8229240" cy="1142640"/>
          </a:xfrm>
          <a:prstGeom prst="rect">
            <a:avLst/>
          </a:prstGeom>
        </p:spPr>
        <p:txBody>
          <a:bodyPr lIns="0" anchor="ctr"/>
          <a:lstStyle/>
          <a:p>
            <a:pPr>
              <a:lnSpc>
                <a:spcPct val="100000"/>
              </a:lnSpc>
            </a:pPr>
            <a:r>
              <a:rPr lang="en-GB" sz="3600" b="1" strike="noStrike">
                <a:solidFill>
                  <a:srgbClr val="000000"/>
                </a:solidFill>
                <a:latin typeface="Arial Narrow"/>
                <a:ea typeface="Geneva"/>
              </a:rPr>
              <a:t>Click to edit the title text formatClick to edit Master title style</a:t>
            </a:r>
            <a:endParaRPr/>
          </a:p>
        </p:txBody>
      </p:sp>
      <p:sp>
        <p:nvSpPr>
          <p:cNvPr id="49" name="PlaceHolder 4"/>
          <p:cNvSpPr>
            <a:spLocks noGrp="1"/>
          </p:cNvSpPr>
          <p:nvPr>
            <p:ph type="body"/>
          </p:nvPr>
        </p:nvSpPr>
        <p:spPr>
          <a:xfrm>
            <a:off x="457200" y="1981080"/>
            <a:ext cx="8229240" cy="4114440"/>
          </a:xfrm>
          <a:prstGeom prst="rect">
            <a:avLst/>
          </a:prstGeom>
        </p:spPr>
        <p:txBody>
          <a:bodyPr lIns="0"/>
          <a:lstStyle/>
          <a:p>
            <a:pPr>
              <a:buSzPct val="45000"/>
              <a:buFont typeface="StarSymbol"/>
              <a:buChar char=""/>
            </a:pPr>
            <a:r>
              <a:rPr lang="en-GB" sz="2000" strike="noStrike">
                <a:solidFill>
                  <a:srgbClr val="000000"/>
                </a:solidFill>
                <a:latin typeface="Arial Narrow"/>
                <a:ea typeface="Geneva"/>
              </a:rPr>
              <a:t>Click to edit the outline text format</a:t>
            </a:r>
            <a:endParaRPr/>
          </a:p>
          <a:p>
            <a:pPr lvl="1">
              <a:buSzPct val="75000"/>
              <a:buFont typeface="StarSymbol"/>
              <a:buChar char=""/>
            </a:pPr>
            <a:r>
              <a:rPr lang="en-GB" sz="2000" strike="noStrike">
                <a:solidFill>
                  <a:srgbClr val="000000"/>
                </a:solidFill>
                <a:latin typeface="Arial Narrow"/>
                <a:ea typeface="Geneva"/>
              </a:rPr>
              <a:t>Second Outline Level</a:t>
            </a:r>
            <a:endParaRPr/>
          </a:p>
          <a:p>
            <a:pPr lvl="2">
              <a:buSzPct val="45000"/>
              <a:buFont typeface="StarSymbol"/>
              <a:buChar char=""/>
            </a:pPr>
            <a:r>
              <a:rPr lang="en-GB" sz="2000" strike="noStrike">
                <a:solidFill>
                  <a:srgbClr val="000000"/>
                </a:solidFill>
                <a:latin typeface="Arial Narrow"/>
                <a:ea typeface="Geneva"/>
              </a:rPr>
              <a:t>Third Outline Level</a:t>
            </a:r>
            <a:endParaRPr/>
          </a:p>
          <a:p>
            <a:pPr lvl="3">
              <a:buSzPct val="75000"/>
              <a:buFont typeface="StarSymbol"/>
              <a:buChar char=""/>
            </a:pPr>
            <a:r>
              <a:rPr lang="en-GB" sz="2000" strike="noStrike">
                <a:solidFill>
                  <a:srgbClr val="000000"/>
                </a:solidFill>
                <a:latin typeface="Arial Narrow"/>
                <a:ea typeface="Geneva"/>
              </a:rPr>
              <a:t>Fourth Outline Level</a:t>
            </a:r>
            <a:endParaRPr/>
          </a:p>
          <a:p>
            <a:pPr lvl="4">
              <a:buSzPct val="45000"/>
              <a:buFont typeface="StarSymbol"/>
              <a:buChar char=""/>
            </a:pPr>
            <a:r>
              <a:rPr lang="en-GB" sz="2000" strike="noStrike">
                <a:solidFill>
                  <a:srgbClr val="000000"/>
                </a:solidFill>
                <a:latin typeface="Arial Narrow"/>
                <a:ea typeface="Geneva"/>
              </a:rPr>
              <a:t>Fifth Outline Level</a:t>
            </a:r>
            <a:endParaRPr/>
          </a:p>
          <a:p>
            <a:pPr lvl="5">
              <a:buSzPct val="45000"/>
              <a:buFont typeface="StarSymbol"/>
              <a:buChar char=""/>
            </a:pPr>
            <a:r>
              <a:rPr lang="en-GB" sz="2000" strike="noStrike">
                <a:solidFill>
                  <a:srgbClr val="000000"/>
                </a:solidFill>
                <a:latin typeface="Arial Narrow"/>
                <a:ea typeface="Geneva"/>
              </a:rPr>
              <a:t>Sixth Outline Level</a:t>
            </a:r>
            <a:endParaRPr/>
          </a:p>
          <a:p>
            <a:pPr>
              <a:lnSpc>
                <a:spcPct val="100000"/>
              </a:lnSpc>
              <a:buFont typeface="Wingdings" charset="2"/>
              <a:buChar char=""/>
            </a:pPr>
            <a:r>
              <a:rPr lang="en-GB" sz="2000" strike="noStrike">
                <a:solidFill>
                  <a:srgbClr val="000000"/>
                </a:solidFill>
                <a:latin typeface="Arial Narrow"/>
                <a:ea typeface="Geneva"/>
              </a:rPr>
              <a:t>Seventh Outline LevelClick to edit Master text styles</a:t>
            </a:r>
            <a:endParaRPr/>
          </a:p>
          <a:p>
            <a:pPr lvl="1">
              <a:lnSpc>
                <a:spcPct val="100000"/>
              </a:lnSpc>
              <a:buFont typeface="Wingdings" charset="2"/>
              <a:buChar char=""/>
            </a:pPr>
            <a:r>
              <a:rPr lang="en-GB" sz="2000" strike="noStrike">
                <a:solidFill>
                  <a:srgbClr val="000000"/>
                </a:solidFill>
                <a:latin typeface="Arial Narrow"/>
                <a:ea typeface="Geneva"/>
              </a:rPr>
              <a:t>Second level</a:t>
            </a:r>
            <a:endParaRPr/>
          </a:p>
          <a:p>
            <a:pPr lvl="2">
              <a:lnSpc>
                <a:spcPct val="100000"/>
              </a:lnSpc>
              <a:buFont typeface="Wingdings" charset="2"/>
              <a:buChar char=""/>
            </a:pPr>
            <a:r>
              <a:rPr lang="en-GB" sz="2000" strike="noStrike">
                <a:solidFill>
                  <a:srgbClr val="000000"/>
                </a:solidFill>
                <a:latin typeface="Arial Narrow"/>
                <a:ea typeface="Geneva"/>
              </a:rPr>
              <a:t>Third level</a:t>
            </a:r>
            <a:endParaRPr/>
          </a:p>
          <a:p>
            <a:pPr lvl="3">
              <a:lnSpc>
                <a:spcPct val="100000"/>
              </a:lnSpc>
              <a:buFont typeface="Wingdings" charset="2"/>
              <a:buChar char=""/>
            </a:pPr>
            <a:r>
              <a:rPr lang="en-GB" sz="2000" strike="noStrike">
                <a:solidFill>
                  <a:srgbClr val="000000"/>
                </a:solidFill>
                <a:latin typeface="Arial Narrow"/>
                <a:ea typeface="Geneva"/>
              </a:rPr>
              <a:t>Fourth level</a:t>
            </a:r>
            <a:endParaRPr/>
          </a:p>
          <a:p>
            <a:pPr lvl="4">
              <a:lnSpc>
                <a:spcPct val="100000"/>
              </a:lnSpc>
              <a:buFont typeface="Wingdings" charset="2"/>
              <a:buChar char=""/>
            </a:pPr>
            <a:r>
              <a:rPr lang="en-GB" sz="2000" strike="noStrike">
                <a:solidFill>
                  <a:srgbClr val="000000"/>
                </a:solidFill>
                <a:latin typeface="Arial Narrow"/>
                <a:ea typeface="Geneva"/>
              </a:rPr>
              <a:t>Fifth level</a:t>
            </a:r>
            <a:endParaRPr/>
          </a:p>
        </p:txBody>
      </p:sp>
      <p:sp>
        <p:nvSpPr>
          <p:cNvPr id="50" name="PlaceHolder 5"/>
          <p:cNvSpPr>
            <a:spLocks noGrp="1"/>
          </p:cNvSpPr>
          <p:nvPr>
            <p:ph type="sldNum"/>
          </p:nvPr>
        </p:nvSpPr>
        <p:spPr>
          <a:xfrm>
            <a:off x="6553080" y="6248520"/>
            <a:ext cx="2133360" cy="456840"/>
          </a:xfrm>
          <a:prstGeom prst="rect">
            <a:avLst/>
          </a:prstGeom>
        </p:spPr>
        <p:txBody>
          <a:bodyPr rIns="0"/>
          <a:lstStyle/>
          <a:p>
            <a:pPr>
              <a:lnSpc>
                <a:spcPct val="100000"/>
              </a:lnSpc>
            </a:pPr>
            <a:fld id="{D0774072-3B64-4D52-86BA-AB54B40721FF}" type="slidenum">
              <a:rPr lang="en-US" sz="1200" b="1" strike="noStrike">
                <a:solidFill>
                  <a:srgbClr val="000000"/>
                </a:solidFill>
                <a:latin typeface="Arial Narrow"/>
                <a:ea typeface="Geneva"/>
              </a:rPr>
              <a:pPr>
                <a:lnSpc>
                  <a:spcPct val="100000"/>
                </a:lnSpc>
              </a:pPr>
              <a:t>‹#›</a:t>
            </a:fld>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7.em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762120" y="609480"/>
            <a:ext cx="7695720" cy="990360"/>
          </a:xfrm>
          <a:prstGeom prst="rect">
            <a:avLst/>
          </a:prstGeom>
          <a:noFill/>
          <a:ln>
            <a:noFill/>
          </a:ln>
        </p:spPr>
        <p:txBody>
          <a:bodyPr lIns="0" anchor="ctr"/>
          <a:lstStyle/>
          <a:p>
            <a:pPr>
              <a:lnSpc>
                <a:spcPct val="100000"/>
              </a:lnSpc>
            </a:pPr>
            <a:r>
              <a:rPr lang="sl-SI" b="1" dirty="0" smtClean="0">
                <a:latin typeface="Amnesty Trade Gothic" panose="020B0503040303020004" pitchFamily="34" charset="-18"/>
              </a:rPr>
              <a:t>WRITE FOR RIGHTS 2018</a:t>
            </a:r>
            <a:endParaRPr b="1" dirty="0">
              <a:latin typeface="Amnesty Trade Gothic" panose="020B0503040303020004" pitchFamily="34" charset="-18"/>
            </a:endParaRPr>
          </a:p>
        </p:txBody>
      </p:sp>
      <p:sp>
        <p:nvSpPr>
          <p:cNvPr id="91" name="TextShape 2"/>
          <p:cNvSpPr txBox="1"/>
          <p:nvPr/>
        </p:nvSpPr>
        <p:spPr>
          <a:xfrm>
            <a:off x="740396" y="4365104"/>
            <a:ext cx="6933960" cy="1371240"/>
          </a:xfrm>
          <a:prstGeom prst="rect">
            <a:avLst/>
          </a:prstGeom>
          <a:noFill/>
          <a:ln>
            <a:noFill/>
          </a:ln>
        </p:spPr>
        <p:txBody>
          <a:bodyPr lIns="0"/>
          <a:lstStyle/>
          <a:p>
            <a:pPr algn="ctr"/>
            <a:r>
              <a:rPr lang="sl-SI" sz="2800" b="1" dirty="0">
                <a:latin typeface="Amnesty Trade Gothic" panose="020B0503040303020004" pitchFamily="34" charset="-18"/>
              </a:rPr>
              <a:t>NONHLE MBUTHUMA, </a:t>
            </a:r>
            <a:r>
              <a:rPr lang="sl-SI" sz="2800" b="1" dirty="0" smtClean="0">
                <a:latin typeface="Amnesty Trade Gothic" panose="020B0503040303020004" pitchFamily="34" charset="-18"/>
              </a:rPr>
              <a:t>SOUTH AFRICA</a:t>
            </a:r>
            <a:endParaRPr lang="sl-SI" sz="2800" dirty="0">
              <a:latin typeface="Amnesty Trade Gothic" panose="020B0503040303020004" pitchFamily="34" charset="-18"/>
            </a:endParaRPr>
          </a:p>
        </p:txBody>
      </p:sp>
      <p:sp>
        <p:nvSpPr>
          <p:cNvPr id="92" name="CustomShape 3"/>
          <p:cNvSpPr/>
          <p:nvPr/>
        </p:nvSpPr>
        <p:spPr>
          <a:xfrm>
            <a:off x="8472600" y="6043680"/>
            <a:ext cx="183960" cy="456840"/>
          </a:xfrm>
          <a:prstGeom prst="rect">
            <a:avLst/>
          </a:prstGeom>
          <a:noFill/>
          <a:ln>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TextShape 1"/>
          <p:cNvSpPr txBox="1"/>
          <p:nvPr/>
        </p:nvSpPr>
        <p:spPr>
          <a:xfrm>
            <a:off x="457200" y="609480"/>
            <a:ext cx="8229240" cy="1142640"/>
          </a:xfrm>
          <a:prstGeom prst="rect">
            <a:avLst/>
          </a:prstGeom>
          <a:noFill/>
          <a:ln>
            <a:noFill/>
          </a:ln>
        </p:spPr>
        <p:txBody>
          <a:bodyPr lIns="0" anchor="ctr"/>
          <a:lstStyle/>
          <a:p>
            <a:r>
              <a:rPr lang="sl-SI" b="1" dirty="0">
                <a:latin typeface="Amnesty Trade Gothic" panose="020B0503040303020004" pitchFamily="34" charset="-18"/>
              </a:rPr>
              <a:t>NONHLE MBUTHUMA, </a:t>
            </a:r>
            <a:r>
              <a:rPr lang="sl-SI" b="1" dirty="0" smtClean="0">
                <a:latin typeface="Amnesty Trade Gothic" panose="020B0503040303020004" pitchFamily="34" charset="-18"/>
              </a:rPr>
              <a:t>SOUTH AFRICA</a:t>
            </a:r>
            <a:endParaRPr lang="sl-SI" dirty="0">
              <a:latin typeface="Amnesty Trade Gothic" panose="020B0503040303020004" pitchFamily="34" charset="-18"/>
            </a:endParaRPr>
          </a:p>
        </p:txBody>
      </p:sp>
      <p:sp>
        <p:nvSpPr>
          <p:cNvPr id="94" name="TextShape 2"/>
          <p:cNvSpPr txBox="1"/>
          <p:nvPr/>
        </p:nvSpPr>
        <p:spPr>
          <a:xfrm>
            <a:off x="457200" y="1981080"/>
            <a:ext cx="8229240" cy="4114440"/>
          </a:xfrm>
          <a:prstGeom prst="rect">
            <a:avLst/>
          </a:prstGeom>
          <a:noFill/>
          <a:ln>
            <a:noFill/>
          </a:ln>
        </p:spPr>
        <p:txBody>
          <a:bodyPr lIns="0"/>
          <a:lstStyle/>
          <a:p>
            <a:r>
              <a:rPr lang="en-US" dirty="0">
                <a:latin typeface="Amnesty Trade Gothic" panose="020B0503040303020004" pitchFamily="34" charset="-18"/>
              </a:rPr>
              <a:t>"This land was my grandmothers, who inherited it from her grandparents … what am I going to leave for my children … mining is not an option." </a:t>
            </a:r>
            <a:endParaRPr lang="sl-SI" dirty="0">
              <a:latin typeface="Amnesty Trade Gothic" panose="020B0503040303020004" pitchFamily="34" charset="-18"/>
            </a:endParaRPr>
          </a:p>
        </p:txBody>
      </p:sp>
      <p:pic>
        <p:nvPicPr>
          <p:cNvPr id="2" name="Slika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7824" y="2751392"/>
            <a:ext cx="3458608" cy="3458608"/>
          </a:xfrm>
          <a:prstGeom prst="rect">
            <a:avLst/>
          </a:prstGeom>
        </p:spPr>
      </p:pic>
      <p:pic>
        <p:nvPicPr>
          <p:cNvPr id="5" name="Slika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4328" y="371398"/>
            <a:ext cx="1162112" cy="1495201"/>
          </a:xfrm>
          <a:prstGeom prst="rect">
            <a:avLst/>
          </a:prstGeom>
        </p:spPr>
      </p:pic>
    </p:spTree>
    <p:extLst>
      <p:ext uri="{BB962C8B-B14F-4D97-AF65-F5344CB8AC3E}">
        <p14:creationId xmlns:p14="http://schemas.microsoft.com/office/powerpoint/2010/main" val="160310614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TextShape 1"/>
          <p:cNvSpPr txBox="1"/>
          <p:nvPr/>
        </p:nvSpPr>
        <p:spPr>
          <a:xfrm>
            <a:off x="457200" y="609480"/>
            <a:ext cx="8229240" cy="1142640"/>
          </a:xfrm>
          <a:prstGeom prst="rect">
            <a:avLst/>
          </a:prstGeom>
          <a:noFill/>
          <a:ln>
            <a:noFill/>
          </a:ln>
        </p:spPr>
        <p:txBody>
          <a:bodyPr lIns="0" anchor="ctr"/>
          <a:lstStyle/>
          <a:p>
            <a:r>
              <a:rPr lang="sl-SI" b="1" dirty="0" err="1" smtClean="0">
                <a:latin typeface="Amnesty Trade Gothic" panose="020B0503040303020004" pitchFamily="34" charset="-18"/>
              </a:rPr>
              <a:t>What</a:t>
            </a:r>
            <a:r>
              <a:rPr lang="sl-SI" b="1" dirty="0" smtClean="0">
                <a:latin typeface="Amnesty Trade Gothic" panose="020B0503040303020004" pitchFamily="34" charset="-18"/>
              </a:rPr>
              <a:t> is </a:t>
            </a:r>
            <a:r>
              <a:rPr lang="sl-SI" b="1" dirty="0" smtClean="0">
                <a:latin typeface="Amnesty Trade Gothic" panose="020B0503040303020004" pitchFamily="34" charset="-18"/>
              </a:rPr>
              <a:t>it </a:t>
            </a:r>
            <a:r>
              <a:rPr lang="sl-SI" b="1" dirty="0" err="1" smtClean="0">
                <a:latin typeface="Amnesty Trade Gothic" panose="020B0503040303020004" pitchFamily="34" charset="-18"/>
              </a:rPr>
              <a:t>about</a:t>
            </a:r>
            <a:r>
              <a:rPr lang="sl-SI" b="1" dirty="0" smtClean="0">
                <a:latin typeface="Amnesty Trade Gothic" panose="020B0503040303020004" pitchFamily="34" charset="-18"/>
              </a:rPr>
              <a:t>?</a:t>
            </a:r>
            <a:endParaRPr lang="sl-SI" dirty="0">
              <a:latin typeface="Amnesty Trade Gothic" panose="020B0503040303020004" pitchFamily="34" charset="-18"/>
            </a:endParaRPr>
          </a:p>
        </p:txBody>
      </p:sp>
      <p:sp>
        <p:nvSpPr>
          <p:cNvPr id="94" name="TextShape 2"/>
          <p:cNvSpPr txBox="1"/>
          <p:nvPr/>
        </p:nvSpPr>
        <p:spPr>
          <a:xfrm>
            <a:off x="457200" y="1981080"/>
            <a:ext cx="8229240" cy="4114440"/>
          </a:xfrm>
          <a:prstGeom prst="rect">
            <a:avLst/>
          </a:prstGeom>
          <a:noFill/>
          <a:ln>
            <a:noFill/>
          </a:ln>
        </p:spPr>
        <p:txBody>
          <a:bodyPr lIns="0"/>
          <a:lstStyle/>
          <a:p>
            <a:pPr marL="285750" indent="-285750">
              <a:buFont typeface="Arial" panose="020B0604020202020204" pitchFamily="34" charset="0"/>
              <a:buChar char="•"/>
            </a:pPr>
            <a:r>
              <a:rPr lang="en-US" dirty="0" smtClean="0">
                <a:latin typeface="Amnesty Trade Gothic" panose="020B0503040303020004" pitchFamily="34" charset="-18"/>
              </a:rPr>
              <a:t>Mineral </a:t>
            </a:r>
            <a:r>
              <a:rPr lang="en-US" dirty="0">
                <a:latin typeface="Amnesty Trade Gothic" panose="020B0503040303020004" pitchFamily="34" charset="-18"/>
              </a:rPr>
              <a:t>Resource Commodities (MRC) visited </a:t>
            </a:r>
            <a:r>
              <a:rPr lang="en-US" dirty="0" err="1">
                <a:latin typeface="Amnesty Trade Gothic" panose="020B0503040303020004" pitchFamily="34" charset="-18"/>
              </a:rPr>
              <a:t>Xolobeni</a:t>
            </a:r>
            <a:r>
              <a:rPr lang="en-US" dirty="0">
                <a:latin typeface="Amnesty Trade Gothic" panose="020B0503040303020004" pitchFamily="34" charset="-18"/>
              </a:rPr>
              <a:t> in </a:t>
            </a:r>
            <a:r>
              <a:rPr lang="en-US" dirty="0" err="1">
                <a:latin typeface="Amnesty Trade Gothic" panose="020B0503040303020004" pitchFamily="34" charset="-18"/>
              </a:rPr>
              <a:t>Pondoland</a:t>
            </a:r>
            <a:r>
              <a:rPr lang="en-US" dirty="0">
                <a:latin typeface="Amnesty Trade Gothic" panose="020B0503040303020004" pitchFamily="34" charset="-18"/>
              </a:rPr>
              <a:t> and spoke to </a:t>
            </a:r>
            <a:r>
              <a:rPr lang="en-US" dirty="0" err="1">
                <a:latin typeface="Amnesty Trade Gothic" panose="020B0503040303020004" pitchFamily="34" charset="-18"/>
              </a:rPr>
              <a:t>Amadiba</a:t>
            </a:r>
            <a:r>
              <a:rPr lang="en-US" dirty="0">
                <a:latin typeface="Amnesty Trade Gothic" panose="020B0503040303020004" pitchFamily="34" charset="-18"/>
              </a:rPr>
              <a:t> community members about the company's interest in mining </a:t>
            </a:r>
            <a:r>
              <a:rPr lang="sl-SI" dirty="0" err="1">
                <a:latin typeface="Amnesty Trade Gothic" panose="020B0503040303020004" pitchFamily="34" charset="-18"/>
              </a:rPr>
              <a:t>titanium</a:t>
            </a:r>
            <a:r>
              <a:rPr lang="sl-SI" dirty="0">
                <a:latin typeface="Amnesty Trade Gothic" panose="020B0503040303020004" pitchFamily="34" charset="-18"/>
              </a:rPr>
              <a:t> in the area. </a:t>
            </a:r>
          </a:p>
          <a:p>
            <a:pPr marL="285750" indent="-285750">
              <a:buFont typeface="Arial" panose="020B0604020202020204" pitchFamily="34" charset="0"/>
              <a:buChar char="•"/>
            </a:pPr>
            <a:endParaRPr lang="en-US" dirty="0">
              <a:latin typeface="Amnesty Trade Gothic" panose="020B0503040303020004" pitchFamily="34" charset="-18"/>
            </a:endParaRPr>
          </a:p>
          <a:p>
            <a:pPr marL="285750" indent="-285750">
              <a:buFont typeface="Arial" panose="020B0604020202020204" pitchFamily="34" charset="0"/>
              <a:buChar char="•"/>
            </a:pPr>
            <a:r>
              <a:rPr lang="sl-SI" dirty="0" smtClean="0">
                <a:latin typeface="Amnesty Trade Gothic" panose="020B0503040303020004" pitchFamily="34" charset="-18"/>
              </a:rPr>
              <a:t> </a:t>
            </a:r>
            <a:r>
              <a:rPr lang="en-US" dirty="0">
                <a:latin typeface="Amnesty Trade Gothic" panose="020B0503040303020004" pitchFamily="34" charset="-18"/>
              </a:rPr>
              <a:t>The land is part of their heritage and their main source of livelihood. </a:t>
            </a:r>
            <a:endParaRPr lang="sl-SI" dirty="0" smtClean="0">
              <a:latin typeface="Amnesty Trade Gothic" panose="020B0503040303020004" pitchFamily="34" charset="-18"/>
            </a:endParaRPr>
          </a:p>
          <a:p>
            <a:r>
              <a:rPr lang="sl-SI" dirty="0" smtClean="0">
                <a:latin typeface="Amnesty Trade Gothic" panose="020B0503040303020004" pitchFamily="34" charset="-18"/>
              </a:rPr>
              <a:t> </a:t>
            </a:r>
            <a:endParaRPr lang="sl-SI" dirty="0">
              <a:latin typeface="Amnesty Trade Gothic" panose="020B0503040303020004" pitchFamily="34" charset="-18"/>
            </a:endParaRPr>
          </a:p>
          <a:p>
            <a:pPr marL="285750" indent="-285750">
              <a:buFont typeface="Arial" panose="020B0604020202020204" pitchFamily="34" charset="0"/>
              <a:buChar char="•"/>
            </a:pPr>
            <a:r>
              <a:rPr lang="en-US" dirty="0">
                <a:latin typeface="Amnesty Trade Gothic" panose="020B0503040303020004" pitchFamily="34" charset="-18"/>
              </a:rPr>
              <a:t>Approximately 5000 people live within the proposed mining area and may be forcibly evicted if the mining </a:t>
            </a:r>
            <a:r>
              <a:rPr lang="en-US" dirty="0" err="1">
                <a:latin typeface="Amnesty Trade Gothic" panose="020B0503040303020004" pitchFamily="34" charset="-18"/>
              </a:rPr>
              <a:t>licence</a:t>
            </a:r>
            <a:r>
              <a:rPr lang="en-US" dirty="0">
                <a:latin typeface="Amnesty Trade Gothic" panose="020B0503040303020004" pitchFamily="34" charset="-18"/>
              </a:rPr>
              <a:t> is granted. They stand the risk of losing their homes and land which is of cultural significance to them and which they rely on for their livelihoods. Many residents are opposed to the proposed mining activities because of the health risks associated with opencast mining. </a:t>
            </a:r>
            <a:endParaRPr lang="sl-SI" dirty="0">
              <a:latin typeface="Amnesty Trade Gothic" panose="020B0503040303020004" pitchFamily="34" charset="-18"/>
            </a:endParaRPr>
          </a:p>
          <a:p>
            <a:pPr marL="285750" indent="-285750">
              <a:buFont typeface="Arial" panose="020B0604020202020204" pitchFamily="34" charset="0"/>
              <a:buChar char="•"/>
            </a:pPr>
            <a:endParaRPr lang="sl-SI" dirty="0" smtClean="0"/>
          </a:p>
          <a:p>
            <a:pPr marL="285750" indent="-285750">
              <a:buFont typeface="Arial" panose="020B0604020202020204" pitchFamily="34" charset="0"/>
              <a:buChar char="•"/>
            </a:pPr>
            <a:r>
              <a:rPr lang="en-US" dirty="0">
                <a:latin typeface="Amnesty Trade Gothic" panose="020B0503040303020004" pitchFamily="34" charset="-18"/>
              </a:rPr>
              <a:t>Most of these effects have already been experienced by other communities where mining has been allowed to take place. </a:t>
            </a:r>
            <a:endParaRPr lang="sl-SI" dirty="0">
              <a:latin typeface="Amnesty Trade Gothic" panose="020B0503040303020004" pitchFamily="34" charset="-18"/>
            </a:endParaRPr>
          </a:p>
          <a:p>
            <a:endParaRPr lang="sl-SI" dirty="0"/>
          </a:p>
        </p:txBody>
      </p:sp>
      <p:pic>
        <p:nvPicPr>
          <p:cNvPr id="2" name="Slika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4328" y="371398"/>
            <a:ext cx="1162112" cy="1495201"/>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457200" y="620688"/>
            <a:ext cx="8229240" cy="1142640"/>
          </a:xfrm>
          <a:prstGeom prst="rect">
            <a:avLst/>
          </a:prstGeom>
          <a:noFill/>
          <a:ln>
            <a:noFill/>
          </a:ln>
        </p:spPr>
        <p:txBody>
          <a:bodyPr lIns="0" anchor="ctr"/>
          <a:lstStyle/>
          <a:p>
            <a:endParaRPr lang="sl-SI" b="1" dirty="0" smtClean="0">
              <a:latin typeface="Amnesty Trade Gothic" panose="020B0503040303020004" pitchFamily="34" charset="-18"/>
            </a:endParaRPr>
          </a:p>
          <a:p>
            <a:r>
              <a:rPr lang="sl-SI" b="1" dirty="0" smtClean="0">
                <a:latin typeface="Amnesty Trade Gothic" panose="020B0503040303020004" pitchFamily="34" charset="-18"/>
              </a:rPr>
              <a:t>NONHLE </a:t>
            </a:r>
            <a:r>
              <a:rPr lang="sl-SI" b="1" dirty="0">
                <a:latin typeface="Amnesty Trade Gothic" panose="020B0503040303020004" pitchFamily="34" charset="-18"/>
              </a:rPr>
              <a:t>MBUTHUMA, SOUTH AFRICA</a:t>
            </a:r>
            <a:endParaRPr lang="sl-SI" dirty="0">
              <a:latin typeface="Amnesty Trade Gothic" panose="020B0503040303020004" pitchFamily="34" charset="-18"/>
            </a:endParaRPr>
          </a:p>
          <a:p>
            <a:endParaRPr lang="sl-SI" dirty="0">
              <a:latin typeface="Amnesty Trade Gothic" panose="020B0503040303020004" pitchFamily="34" charset="-18"/>
            </a:endParaRPr>
          </a:p>
        </p:txBody>
      </p:sp>
      <p:sp>
        <p:nvSpPr>
          <p:cNvPr id="96" name="TextShape 2"/>
          <p:cNvSpPr txBox="1"/>
          <p:nvPr/>
        </p:nvSpPr>
        <p:spPr>
          <a:xfrm>
            <a:off x="457200" y="1917000"/>
            <a:ext cx="8578800" cy="4392000"/>
          </a:xfrm>
          <a:prstGeom prst="rect">
            <a:avLst/>
          </a:prstGeom>
          <a:noFill/>
          <a:ln>
            <a:noFill/>
          </a:ln>
        </p:spPr>
        <p:txBody>
          <a:bodyPr lIns="0"/>
          <a:lstStyle/>
          <a:p>
            <a:r>
              <a:rPr lang="en-US" dirty="0" smtClean="0">
                <a:latin typeface="Amnesty Trade Gothic" panose="020B0503040303020004" pitchFamily="34" charset="-18"/>
              </a:rPr>
              <a:t>"</a:t>
            </a:r>
            <a:r>
              <a:rPr lang="en-US" dirty="0">
                <a:latin typeface="Amnesty Trade Gothic" panose="020B0503040303020004" pitchFamily="34" charset="-18"/>
              </a:rPr>
              <a:t>When you take my land, you take my identity. I know myself because of the land.” Nonhle </a:t>
            </a:r>
            <a:r>
              <a:rPr lang="sl-SI" b="1" dirty="0" smtClean="0">
                <a:latin typeface="Amnesty Trade Gothic" panose="020B0503040303020004" pitchFamily="34" charset="-18"/>
              </a:rPr>
              <a:t> </a:t>
            </a:r>
            <a:endParaRPr lang="sl-SI" dirty="0">
              <a:latin typeface="Amnesty Trade Gothic" panose="020B0503040303020004" pitchFamily="34" charset="-18"/>
            </a:endParaRPr>
          </a:p>
        </p:txBody>
      </p:sp>
      <p:pic>
        <p:nvPicPr>
          <p:cNvPr id="2" name="Slika 1"/>
          <p:cNvPicPr>
            <a:picLocks noChangeAspect="1"/>
          </p:cNvPicPr>
          <p:nvPr/>
        </p:nvPicPr>
        <p:blipFill>
          <a:blip r:embed="rId2"/>
          <a:stretch>
            <a:fillRect/>
          </a:stretch>
        </p:blipFill>
        <p:spPr>
          <a:xfrm>
            <a:off x="2411760" y="3068960"/>
            <a:ext cx="4813558" cy="3138176"/>
          </a:xfrm>
          <a:prstGeom prst="rect">
            <a:avLst/>
          </a:prstGeom>
        </p:spPr>
      </p:pic>
      <p:pic>
        <p:nvPicPr>
          <p:cNvPr id="5" name="Slika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6336" y="464045"/>
            <a:ext cx="1090104" cy="1402554"/>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TotalTime>
  <Words>204</Words>
  <Application>Microsoft Office PowerPoint</Application>
  <PresentationFormat>Diaprojekcija na zaslonu (4:3)</PresentationFormat>
  <Paragraphs>15</Paragraphs>
  <Slides>4</Slides>
  <Notes>0</Notes>
  <HiddenSlides>0</HiddenSlides>
  <MMClips>0</MMClips>
  <ScaleCrop>false</ScaleCrop>
  <HeadingPairs>
    <vt:vector size="6" baseType="variant">
      <vt:variant>
        <vt:lpstr>Uporabljene pisave</vt:lpstr>
      </vt:variant>
      <vt:variant>
        <vt:i4>8</vt:i4>
      </vt:variant>
      <vt:variant>
        <vt:lpstr>Tema</vt:lpstr>
      </vt:variant>
      <vt:variant>
        <vt:i4>2</vt:i4>
      </vt:variant>
      <vt:variant>
        <vt:lpstr>Naslovi diapozitivov</vt:lpstr>
      </vt:variant>
      <vt:variant>
        <vt:i4>4</vt:i4>
      </vt:variant>
    </vt:vector>
  </HeadingPairs>
  <TitlesOfParts>
    <vt:vector size="14" baseType="lpstr">
      <vt:lpstr>Amnesty Trade Gothic</vt:lpstr>
      <vt:lpstr>Arial</vt:lpstr>
      <vt:lpstr>Arial Narrow</vt:lpstr>
      <vt:lpstr>DejaVu Sans</vt:lpstr>
      <vt:lpstr>Geneva</vt:lpstr>
      <vt:lpstr>StarSymbol</vt:lpstr>
      <vt:lpstr>Times New Roman</vt:lpstr>
      <vt:lpstr>Wingdings</vt:lpstr>
      <vt:lpstr>Office Theme</vt:lpstr>
      <vt:lpstr>Office Theme</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Simona Podobnikar</dc:creator>
  <cp:lastModifiedBy>Simona Podobnikar</cp:lastModifiedBy>
  <cp:revision>35</cp:revision>
  <dcterms:modified xsi:type="dcterms:W3CDTF">2018-11-21T08:20:26Z</dcterms:modified>
</cp:coreProperties>
</file>